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0A2"/>
    <a:srgbClr val="EE8688"/>
    <a:srgbClr val="AAD8F4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B4684-48F5-48C6-A316-5E4D3C979792}" type="datetimeFigureOut">
              <a:rPr lang="en-GB" smtClean="0"/>
              <a:pPr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12EA-BCF9-47F8-9E89-F6D71E6831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35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C07A-E2FB-454D-8159-00ED889A590A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C56E-5DE7-4ABB-9387-90CA547F5A15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FF0C-27DC-47C6-BE30-93E0D706F622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EF6F-756D-497E-BF3E-1A839481D268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DA81-1AFE-4A8B-AF8D-8FAD2709AF89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BC1A-1778-45DE-8711-BC47CA3B446D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5F51-ECE2-4764-8F1F-566C98A3C626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8E57-2E3B-45EC-925F-818A44DC9A3A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7877-F2A7-4793-ABAA-3ABDAD7FAC5F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645A-6049-4614-8F80-160D10BAC5C7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E727-8D07-4AFE-A485-BD8CD4D17945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D227-6179-41C0-9880-E54AEAA3F1CB}" type="datetime1">
              <a:rPr lang="en-GB" smtClean="0"/>
              <a:pPr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996F-B77D-4185-AD6C-006981616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winchester@streetpastors.org.uk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youtube.com/watch?v=cxkxESt3PwY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hyperlink" Target="https://streetpastors.org/locations/winches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531267" y="3509963"/>
            <a:ext cx="5319162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6365" y="3812954"/>
            <a:ext cx="4848966" cy="151601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2300" b="1" dirty="0">
                <a:solidFill>
                  <a:srgbClr val="FFFFFF"/>
                </a:solidFill>
              </a:rPr>
              <a:t>Winchester Street Pastors Update</a:t>
            </a:r>
            <a:br>
              <a:rPr lang="en-GB" sz="2300" b="1" dirty="0">
                <a:solidFill>
                  <a:srgbClr val="FFFFFF"/>
                </a:solidFill>
              </a:rPr>
            </a:br>
            <a:r>
              <a:rPr lang="en-GB" sz="2300" b="1" dirty="0">
                <a:solidFill>
                  <a:srgbClr val="FFFFFF"/>
                </a:solidFill>
              </a:rPr>
              <a:t>September 2022</a:t>
            </a:r>
            <a:br>
              <a:rPr lang="en-GB" sz="2300" b="1" dirty="0">
                <a:solidFill>
                  <a:srgbClr val="FFFFFF"/>
                </a:solidFill>
              </a:rPr>
            </a:br>
            <a:r>
              <a:rPr lang="en-GB" sz="2300" b="1" dirty="0">
                <a:solidFill>
                  <a:srgbClr val="FFFFFF"/>
                </a:solidFill>
                <a:latin typeface="Ink Free" panose="03080402000500000000" pitchFamily="66" charset="0"/>
              </a:rPr>
              <a:t>Out there until late each weekend!</a:t>
            </a:r>
            <a:endParaRPr lang="en-GB" sz="2300" b="1" dirty="0">
              <a:solidFill>
                <a:srgbClr val="FFFFFF"/>
              </a:solidFill>
            </a:endParaRPr>
          </a:p>
        </p:txBody>
      </p:sp>
      <p:pic>
        <p:nvPicPr>
          <p:cNvPr id="4" name="Picture 3" descr="SP logo.jpg"/>
          <p:cNvPicPr>
            <a:picLocks noChangeAspect="1"/>
          </p:cNvPicPr>
          <p:nvPr/>
        </p:nvPicPr>
        <p:blipFill rotWithShape="1">
          <a:blip r:embed="rId2" cstate="print"/>
          <a:srcRect l="15987" r="8656" b="-5"/>
          <a:stretch/>
        </p:blipFill>
        <p:spPr>
          <a:xfrm>
            <a:off x="238226" y="321733"/>
            <a:ext cx="3113761" cy="3026834"/>
          </a:xfrm>
          <a:prstGeom prst="rect">
            <a:avLst/>
          </a:prstGeom>
        </p:spPr>
      </p:pic>
      <p:pic>
        <p:nvPicPr>
          <p:cNvPr id="22" name="Picture 21" descr="A cat lying on the ground next to a person's legs&#10;&#10;Description automatically generated with low confidence">
            <a:extLst>
              <a:ext uri="{FF2B5EF4-FFF2-40B4-BE49-F238E27FC236}">
                <a16:creationId xmlns:a16="http://schemas.microsoft.com/office/drawing/2014/main" id="{69B70860-AE44-87E7-C65F-5FC251FB25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5" r="1" b="1"/>
          <a:stretch/>
        </p:blipFill>
        <p:spPr>
          <a:xfrm>
            <a:off x="3479216" y="321733"/>
            <a:ext cx="2654982" cy="29858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3617E49-DCA1-6B9F-38EA-AC5814E8244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4" r="26707" b="-3"/>
          <a:stretch/>
        </p:blipFill>
        <p:spPr>
          <a:xfrm rot="5400000">
            <a:off x="6094364" y="488796"/>
            <a:ext cx="2985818" cy="2651693"/>
          </a:xfrm>
          <a:prstGeom prst="rect">
            <a:avLst/>
          </a:prstGeom>
        </p:spPr>
      </p:pic>
      <p:cxnSp>
        <p:nvCxnSpPr>
          <p:cNvPr id="14349" name="Straight Connector 14348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53715" y="5443086"/>
            <a:ext cx="48006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2A43E1F-BD13-FC2A-6737-2926D4CB788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4" r="19803" b="-1"/>
          <a:stretch/>
        </p:blipFill>
        <p:spPr>
          <a:xfrm rot="5400000">
            <a:off x="284979" y="3462680"/>
            <a:ext cx="3026833" cy="312033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029" y="6536267"/>
            <a:ext cx="2057400" cy="3069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4FB996F-B77D-4185-AD6C-00698161687B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14338" name="AutoShape 2" descr="Street Pastors-07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0" name="AutoShape 4" descr="Street Pastors-07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2" name="AutoShape 6" descr="Street Pastors-07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659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Winchester Street Pastors Update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F4EC4BA-3F4B-44C4-9009-B13585CCD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47248" cy="446449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Out each Friday and Saturday evening between 10pm and around 2am - </a:t>
            </a:r>
            <a:r>
              <a:rPr lang="en-GB" i="1" dirty="0">
                <a:solidFill>
                  <a:srgbClr val="002060"/>
                </a:solidFill>
              </a:rPr>
              <a:t>OFFERING REASSURANCE, SAFETY AND SUPPORT, BY CARING, LISTENING AND HELPING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Each team backed by 2 Prayer Pastors (from base)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One patrol per month for each volunteer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Ever thought about joining us? Come out as an observer one evening!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51123"/>
            <a:ext cx="7416824" cy="648072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Winchester Street Pastors Update - </a:t>
            </a:r>
            <a:r>
              <a:rPr lang="en-GB" sz="2000" dirty="0">
                <a:solidFill>
                  <a:srgbClr val="002060"/>
                </a:solidFill>
              </a:rPr>
              <a:t>September 2022</a:t>
            </a:r>
            <a:endParaRPr lang="en-GB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SP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050" y="116632"/>
            <a:ext cx="1670818" cy="122413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423" y="6355425"/>
            <a:ext cx="327747" cy="365125"/>
          </a:xfrm>
        </p:spPr>
        <p:txBody>
          <a:bodyPr/>
          <a:lstStyle/>
          <a:p>
            <a:fld id="{F4FB996F-B77D-4185-AD6C-0069816168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707904" y="2974776"/>
            <a:ext cx="2304256" cy="22048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43948" y="3339235"/>
            <a:ext cx="1800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How can </a:t>
            </a:r>
            <a:r>
              <a:rPr lang="en-GB" sz="2800" b="1" u="sng" dirty="0">
                <a:solidFill>
                  <a:srgbClr val="002060"/>
                </a:solidFill>
              </a:rPr>
              <a:t>YOU</a:t>
            </a:r>
            <a:r>
              <a:rPr lang="en-GB" sz="2800" b="1" dirty="0">
                <a:solidFill>
                  <a:srgbClr val="002060"/>
                </a:solidFill>
              </a:rPr>
              <a:t> help WSPs?</a:t>
            </a:r>
          </a:p>
          <a:p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6991876" y="2030687"/>
            <a:ext cx="1656184" cy="1628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570480" y="4160304"/>
            <a:ext cx="2340260" cy="17916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79512" y="2227312"/>
            <a:ext cx="3139382" cy="14401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157698" y="2360640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</a:rPr>
              <a:t>Pray at home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78621" y="4363646"/>
            <a:ext cx="2080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</a:rPr>
              <a:t>Join ‘</a:t>
            </a:r>
            <a:r>
              <a:rPr lang="en-GB" sz="2800" i="1" dirty="0">
                <a:solidFill>
                  <a:srgbClr val="002060"/>
                </a:solidFill>
              </a:rPr>
              <a:t>1in100</a:t>
            </a:r>
            <a:r>
              <a:rPr lang="en-GB" sz="2800" dirty="0">
                <a:solidFill>
                  <a:srgbClr val="002060"/>
                </a:solidFill>
              </a:rPr>
              <a:t>’ &amp; give £10/month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9552" y="2251119"/>
            <a:ext cx="2462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002060"/>
                </a:solidFill>
              </a:rPr>
              <a:t>Join as a</a:t>
            </a:r>
            <a:r>
              <a:rPr lang="mr-IN" sz="2400" i="1" dirty="0">
                <a:solidFill>
                  <a:srgbClr val="002060"/>
                </a:solidFill>
              </a:rPr>
              <a:t>…</a:t>
            </a:r>
            <a:endParaRPr lang="en-GB" sz="2400" i="1" dirty="0">
              <a:solidFill>
                <a:srgbClr val="002060"/>
              </a:solidFill>
            </a:endParaRPr>
          </a:p>
          <a:p>
            <a:pPr algn="ctr"/>
            <a:r>
              <a:rPr lang="en-GB" sz="2400" u="sng" dirty="0">
                <a:solidFill>
                  <a:srgbClr val="002060"/>
                </a:solidFill>
              </a:rPr>
              <a:t>Street</a:t>
            </a:r>
            <a:r>
              <a:rPr lang="en-GB" sz="2400" dirty="0">
                <a:solidFill>
                  <a:srgbClr val="002060"/>
                </a:solidFill>
              </a:rPr>
              <a:t> Pastor – Early or Late team</a:t>
            </a: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6114997" y="4153247"/>
            <a:ext cx="302877" cy="35587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5914445" y="2972566"/>
            <a:ext cx="730983" cy="28719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381259" y="3095185"/>
            <a:ext cx="504056" cy="1440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H="1">
            <a:off x="3149584" y="4270398"/>
            <a:ext cx="455483" cy="380529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34496" y="4653137"/>
            <a:ext cx="3067374" cy="14847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8604" y="474895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002060"/>
                </a:solidFill>
              </a:rPr>
              <a:t>Join as a</a:t>
            </a:r>
            <a:r>
              <a:rPr lang="mr-IN" sz="2400" i="1" dirty="0">
                <a:solidFill>
                  <a:srgbClr val="002060"/>
                </a:solidFill>
              </a:rPr>
              <a:t>…</a:t>
            </a:r>
            <a:endParaRPr lang="en-GB" sz="2400" i="1" dirty="0">
              <a:solidFill>
                <a:srgbClr val="002060"/>
              </a:solidFill>
            </a:endParaRPr>
          </a:p>
          <a:p>
            <a:pPr algn="ctr"/>
            <a:r>
              <a:rPr lang="en-GB" sz="2400" u="sng" dirty="0">
                <a:solidFill>
                  <a:srgbClr val="002060"/>
                </a:solidFill>
              </a:rPr>
              <a:t>Prayer</a:t>
            </a:r>
            <a:r>
              <a:rPr lang="en-GB" sz="2400" dirty="0">
                <a:solidFill>
                  <a:srgbClr val="002060"/>
                </a:solidFill>
              </a:rPr>
              <a:t> Pastor – Early or Late team</a:t>
            </a:r>
          </a:p>
        </p:txBody>
      </p:sp>
      <p:sp>
        <p:nvSpPr>
          <p:cNvPr id="23" name="Oval 22"/>
          <p:cNvSpPr/>
          <p:nvPr/>
        </p:nvSpPr>
        <p:spPr>
          <a:xfrm>
            <a:off x="2603135" y="1298354"/>
            <a:ext cx="4075486" cy="11247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105506" y="1405225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rgbClr val="002060"/>
                </a:solidFill>
              </a:rPr>
              <a:t>Join us as an ‘OBSERVER’ for the evening &amp; see if it’s for you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754769" y="2559968"/>
            <a:ext cx="0" cy="2880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4" descr="NEW INSTAGRAM LOGO 2020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NEW INSTAGRAM LOGO 2020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51123"/>
            <a:ext cx="7416824" cy="648072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Winchester Street Pastors Update - </a:t>
            </a:r>
            <a:r>
              <a:rPr lang="en-GB" sz="2000" dirty="0">
                <a:solidFill>
                  <a:srgbClr val="002060"/>
                </a:solidFill>
              </a:rPr>
              <a:t>September 2022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1" y="4365104"/>
            <a:ext cx="8604956" cy="2354559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Watch our video on </a:t>
            </a:r>
            <a:r>
              <a:rPr lang="en-GB" sz="2000" b="1" dirty="0">
                <a:solidFill>
                  <a:srgbClr val="0432FF"/>
                </a:solidFill>
              </a:rPr>
              <a:t>YouTube:</a:t>
            </a:r>
            <a:r>
              <a:rPr lang="en-GB" sz="2000" b="1" dirty="0">
                <a:solidFill>
                  <a:schemeClr val="tx1"/>
                </a:solidFill>
              </a:rPr>
              <a:t> search </a:t>
            </a:r>
            <a:r>
              <a:rPr lang="en-GB" sz="2000" b="1" dirty="0">
                <a:solidFill>
                  <a:schemeClr val="tx1"/>
                </a:solidFill>
                <a:hlinkClick r:id="rId2"/>
              </a:rPr>
              <a:t>Knights of Winchester</a:t>
            </a:r>
            <a:r>
              <a:rPr lang="en-GB" sz="2000" dirty="0">
                <a:solidFill>
                  <a:schemeClr val="tx1"/>
                </a:solidFill>
              </a:rPr>
              <a:t>  </a:t>
            </a:r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For more information or to join us as an observer one evening contact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Mark </a:t>
            </a:r>
            <a:r>
              <a:rPr lang="en-GB" sz="2000" b="1" dirty="0" err="1">
                <a:solidFill>
                  <a:schemeClr val="tx1"/>
                </a:solidFill>
              </a:rPr>
              <a:t>Hibbbert-Hingston</a:t>
            </a:r>
            <a:r>
              <a:rPr lang="en-GB" sz="2000" b="1" dirty="0">
                <a:solidFill>
                  <a:schemeClr val="tx1"/>
                </a:solidFill>
              </a:rPr>
              <a:t> on </a:t>
            </a:r>
          </a:p>
          <a:p>
            <a:r>
              <a:rPr lang="en-GB" sz="2000" dirty="0">
                <a:solidFill>
                  <a:schemeClr val="tx1"/>
                </a:solidFill>
                <a:hlinkClick r:id="rId3"/>
              </a:rPr>
              <a:t>winchester@streetpastors.org.uk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or 07740 288654 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Website: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  <a:hlinkClick r:id="rId4"/>
              </a:rPr>
              <a:t>https://streetpastors.org/locations/winchester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sz="1700" dirty="0"/>
              <a:t>                                           </a:t>
            </a:r>
            <a:r>
              <a:rPr lang="en-GB" sz="2000" b="1" dirty="0">
                <a:solidFill>
                  <a:schemeClr val="tx1"/>
                </a:solidFill>
              </a:rPr>
              <a:t>Follow us on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sz="4000" dirty="0">
              <a:solidFill>
                <a:srgbClr val="002060"/>
              </a:solidFill>
            </a:endParaRPr>
          </a:p>
        </p:txBody>
      </p:sp>
      <p:pic>
        <p:nvPicPr>
          <p:cNvPr id="4" name="Picture 3" descr="SP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9050" y="116632"/>
            <a:ext cx="1670818" cy="122413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423" y="6355425"/>
            <a:ext cx="327747" cy="365125"/>
          </a:xfrm>
        </p:spPr>
        <p:txBody>
          <a:bodyPr/>
          <a:lstStyle/>
          <a:p>
            <a:fld id="{F4FB996F-B77D-4185-AD6C-0069816168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026" name="Picture 2" descr="Image result for facebook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0220" y="6268743"/>
            <a:ext cx="684549" cy="456081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5177633" y="1196752"/>
            <a:ext cx="3210274" cy="3071611"/>
          </a:xfrm>
          <a:prstGeom prst="ellipse">
            <a:avLst/>
          </a:prstGeom>
          <a:solidFill>
            <a:srgbClr val="F2A0A2"/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23733" y="1206277"/>
            <a:ext cx="3242636" cy="3071611"/>
          </a:xfrm>
          <a:prstGeom prst="ellipse">
            <a:avLst/>
          </a:prstGeom>
          <a:solidFill>
            <a:srgbClr val="AAD8F4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utoShape 4" descr="NEW INSTAGRAM LOGO 2020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NEW INSTAGRAM LOGO 2020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9" name="Picture 28" descr="Ig, instagram, logo, social media ico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237312"/>
            <a:ext cx="480131" cy="4875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1BB6B2-A0CF-BD0E-9F61-830FBB75EE05}"/>
              </a:ext>
            </a:extLst>
          </p:cNvPr>
          <p:cNvSpPr txBox="1"/>
          <p:nvPr/>
        </p:nvSpPr>
        <p:spPr>
          <a:xfrm>
            <a:off x="1115616" y="1916832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Recruiting </a:t>
            </a:r>
            <a:r>
              <a:rPr lang="en-GB" sz="2400" b="1" dirty="0"/>
              <a:t>Street</a:t>
            </a:r>
            <a:r>
              <a:rPr lang="en-GB" sz="2400" dirty="0"/>
              <a:t> Pastors </a:t>
            </a:r>
            <a:r>
              <a:rPr lang="en-GB" sz="2400" b="1" dirty="0"/>
              <a:t>NOW</a:t>
            </a:r>
            <a:r>
              <a:rPr lang="en-GB" sz="2400" dirty="0"/>
              <a:t>, for training in October &amp; November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F8CAEF-69B0-2DE5-83EE-C7EFD950E881}"/>
              </a:ext>
            </a:extLst>
          </p:cNvPr>
          <p:cNvSpPr txBox="1"/>
          <p:nvPr/>
        </p:nvSpPr>
        <p:spPr>
          <a:xfrm>
            <a:off x="5452960" y="1875562"/>
            <a:ext cx="2484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/>
              <a:t>Urgently</a:t>
            </a:r>
            <a:r>
              <a:rPr lang="en-GB" sz="2400" dirty="0"/>
              <a:t> seeking  </a:t>
            </a:r>
            <a:r>
              <a:rPr lang="en-GB" sz="2400" b="1" dirty="0"/>
              <a:t>PRAYER</a:t>
            </a:r>
            <a:r>
              <a:rPr lang="en-GB" sz="2400" dirty="0"/>
              <a:t> Pastors </a:t>
            </a:r>
            <a:r>
              <a:rPr lang="en-GB" sz="2400" b="1" u="sng" dirty="0"/>
              <a:t>NOW</a:t>
            </a:r>
            <a:r>
              <a:rPr lang="en-GB" sz="2400" dirty="0"/>
              <a:t> – we need </a:t>
            </a:r>
            <a:r>
              <a:rPr lang="en-GB" sz="2400" b="1" u="sng" dirty="0"/>
              <a:t>NINE</a:t>
            </a:r>
            <a:r>
              <a:rPr lang="en-GB" sz="2400" dirty="0"/>
              <a:t> to make up our teams</a:t>
            </a:r>
          </a:p>
        </p:txBody>
      </p:sp>
    </p:spTree>
    <p:extLst>
      <p:ext uri="{BB962C8B-B14F-4D97-AF65-F5344CB8AC3E}">
        <p14:creationId xmlns:p14="http://schemas.microsoft.com/office/powerpoint/2010/main" val="264485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226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Ink Free</vt:lpstr>
      <vt:lpstr>Office Theme</vt:lpstr>
      <vt:lpstr>Winchester Street Pastors Update September 2022 Out there until late each weekend!</vt:lpstr>
      <vt:lpstr>Winchester Street Pastors Update</vt:lpstr>
      <vt:lpstr>Winchester Street Pastors Update - September 2022</vt:lpstr>
      <vt:lpstr>Winchester Street Pastors Update - September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Winchester Street Pastors Update as at 1st May 2017</dc:title>
  <dc:creator>StreetPastors</dc:creator>
  <cp:lastModifiedBy>Mark</cp:lastModifiedBy>
  <cp:revision>48</cp:revision>
  <dcterms:created xsi:type="dcterms:W3CDTF">2017-05-03T11:41:17Z</dcterms:created>
  <dcterms:modified xsi:type="dcterms:W3CDTF">2022-08-31T10:30:13Z</dcterms:modified>
</cp:coreProperties>
</file>